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57" r:id="rId4"/>
    <p:sldId id="258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4578"/>
  </p:normalViewPr>
  <p:slideViewPr>
    <p:cSldViewPr snapToGrid="0" snapToObjects="1" showGuides="1">
      <p:cViewPr varScale="1">
        <p:scale>
          <a:sx n="117" d="100"/>
          <a:sy n="117" d="100"/>
        </p:scale>
        <p:origin x="184" y="30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94E42-C96E-2247-B988-86B45EA6191C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0F6E-F00C-3648-99A7-1AA74B7443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4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95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28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27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06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0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6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77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8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8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65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1998-3E94-494D-982A-B38312C10FAA}" type="datetimeFigureOut">
              <a:rPr kumimoji="1" lang="ja-JP" altLang="en-US" smtClean="0"/>
              <a:t>2018/2/3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6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Computational Physics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2018/1/26</a:t>
            </a:r>
            <a:endParaRPr lang="en-US" altLang="ja-JP" dirty="0"/>
          </a:p>
          <a:p>
            <a:r>
              <a:rPr kumimoji="1" lang="en-US" altLang="ja-JP" dirty="0"/>
              <a:t>24F17017	</a:t>
            </a:r>
            <a:r>
              <a:rPr lang="en-US" altLang="ja-JP" dirty="0"/>
              <a:t>Shohei Goda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48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BC7207-EEEB-A740-A318-48F5BABC97E0}"/>
              </a:ext>
            </a:extLst>
          </p:cNvPr>
          <p:cNvSpPr txBox="1"/>
          <p:nvPr/>
        </p:nvSpPr>
        <p:spPr>
          <a:xfrm>
            <a:off x="2585357" y="2607658"/>
            <a:ext cx="7021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/>
              <a:t>I </a:t>
            </a:r>
            <a:r>
              <a:rPr lang="en-US" altLang="ja-JP" sz="4800" dirty="0"/>
              <a:t>made my program with</a:t>
            </a:r>
            <a:r>
              <a:rPr kumimoji="1" lang="en-US" altLang="ja-JP" sz="4800" dirty="0"/>
              <a:t> Runge-Kutta scheme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7340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10702-8034-B749-98B2-BE9A4F1E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7" y="332468"/>
            <a:ext cx="10983686" cy="13255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Cyclotron motion (2D) of electron and proton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B7999E-2180-754C-9833-3F0C333CA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2" y="1658031"/>
            <a:ext cx="5381905" cy="409303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86C7517-75E5-0E48-822F-22B0CA2E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78" y="1658032"/>
            <a:ext cx="5399322" cy="40930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5F9226B-083C-4E42-A78E-868A41A647FA}"/>
                  </a:ext>
                </a:extLst>
              </p:cNvPr>
              <p:cNvSpPr txBox="1"/>
              <p:nvPr/>
            </p:nvSpPr>
            <p:spPr>
              <a:xfrm>
                <a:off x="2488730" y="5900056"/>
                <a:ext cx="72145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0.1,0,0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0,0.1,0</m:t>
                          </m:r>
                        </m:e>
                      </m:d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5F9226B-083C-4E42-A78E-868A41A64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730" y="5900056"/>
                <a:ext cx="7214539" cy="46166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63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10702-8034-B749-98B2-BE9A4F1E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7" y="332468"/>
            <a:ext cx="10983686" cy="13255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Cyclotron motion (2D) of electron and proton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80822F9-B526-9A45-8416-8235E16F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1658030"/>
            <a:ext cx="6335114" cy="48080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6A3626E-5372-5740-9797-6A5E06059592}"/>
                  </a:ext>
                </a:extLst>
              </p:cNvPr>
              <p:cNvSpPr txBox="1"/>
              <p:nvPr/>
            </p:nvSpPr>
            <p:spPr>
              <a:xfrm>
                <a:off x="8759172" y="2873827"/>
                <a:ext cx="210006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0.1,0,0</m:t>
                          </m: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0,0.1,0</m:t>
                          </m:r>
                        </m:e>
                      </m:d>
                    </m:oMath>
                  </m:oMathPara>
                </a14:m>
                <a:endParaRPr kumimoji="1" lang="en-US" altLang="ja-JP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0,0,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6A3626E-5372-5740-9797-6A5E06059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172" y="2873827"/>
                <a:ext cx="2100062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2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10702-8034-B749-98B2-BE9A4F1E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7" y="332468"/>
            <a:ext cx="10983686" cy="13255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Cyclotron motion (3D) of electron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D14CE1-C001-D547-99A0-E79089F6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0" y="1658031"/>
            <a:ext cx="5653425" cy="31681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C03FF0A-1DF7-5E4F-BF53-D115CB00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08" y="1658031"/>
            <a:ext cx="5811597" cy="31681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1271F53-99F8-744E-8849-A1C5760F06D4}"/>
                  </a:ext>
                </a:extLst>
              </p:cNvPr>
              <p:cNvSpPr txBox="1"/>
              <p:nvPr/>
            </p:nvSpPr>
            <p:spPr>
              <a:xfrm>
                <a:off x="431099" y="5080535"/>
                <a:ext cx="514134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0.1,0,0</m:t>
                          </m: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,0.1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kumimoji="1" lang="en-US" altLang="ja-JP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1271F53-99F8-744E-8849-A1C5760F0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99" y="5080535"/>
                <a:ext cx="5141344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38086D6-CD8C-9844-9315-61A1BE957968}"/>
                  </a:ext>
                </a:extLst>
              </p:cNvPr>
              <p:cNvSpPr txBox="1"/>
              <p:nvPr/>
            </p:nvSpPr>
            <p:spPr>
              <a:xfrm>
                <a:off x="6379957" y="5080535"/>
                <a:ext cx="55436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0.1,0,0</m:t>
                          </m: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,0.1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,0.05</m:t>
                          </m:r>
                        </m:e>
                      </m:d>
                    </m:oMath>
                  </m:oMathPara>
                </a14:m>
                <a:endParaRPr kumimoji="1" lang="en-US" altLang="ja-JP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38086D6-CD8C-9844-9315-61A1BE957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957" y="5080535"/>
                <a:ext cx="5543697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8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10702-8034-B749-98B2-BE9A4F1E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7" y="332468"/>
            <a:ext cx="10983686" cy="13255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Linear acceleration by E-field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1271F53-99F8-744E-8849-A1C5760F06D4}"/>
                  </a:ext>
                </a:extLst>
              </p:cNvPr>
              <p:cNvSpPr txBox="1"/>
              <p:nvPr/>
            </p:nvSpPr>
            <p:spPr>
              <a:xfrm>
                <a:off x="2687503" y="5481029"/>
                <a:ext cx="68169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,0,0</m:t>
                          </m:r>
                        </m:e>
                      </m:d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1271F53-99F8-744E-8849-A1C5760F0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503" y="5481029"/>
                <a:ext cx="6816994" cy="461665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4556DC85-D8BE-5C4C-B949-EB9B7A1C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968" y="2077280"/>
            <a:ext cx="3911600" cy="2984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ED6D45-304E-1942-973B-AD2724A20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368" y="2077280"/>
            <a:ext cx="3911600" cy="29591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51FBC72-EAA5-124F-8450-F0001698A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68" y="2064580"/>
            <a:ext cx="3911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10702-8034-B749-98B2-BE9A4F1E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7" y="332468"/>
            <a:ext cx="10983686" cy="13255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ExB drift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1271F53-99F8-744E-8849-A1C5760F06D4}"/>
                  </a:ext>
                </a:extLst>
              </p:cNvPr>
              <p:cNvSpPr txBox="1"/>
              <p:nvPr/>
            </p:nvSpPr>
            <p:spPr>
              <a:xfrm>
                <a:off x="1305456" y="4817458"/>
                <a:ext cx="207922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0,0.1,0</m:t>
                          </m: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1271F53-99F8-744E-8849-A1C5760F0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456" y="4817458"/>
                <a:ext cx="2079223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C90F624-92F8-294D-8911-5DDAB986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5" y="1658031"/>
            <a:ext cx="3949700" cy="2984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CFACC48-3416-2843-9B9F-8D2F2DF2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895" y="1658031"/>
            <a:ext cx="3937000" cy="29845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13E7130-2D8C-0142-AD5A-CE62EB257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895" y="1658031"/>
            <a:ext cx="3949700" cy="297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C70076D-B95F-6C47-BA4A-BE013631CD05}"/>
                  </a:ext>
                </a:extLst>
              </p:cNvPr>
              <p:cNvSpPr txBox="1"/>
              <p:nvPr/>
            </p:nvSpPr>
            <p:spPr>
              <a:xfrm>
                <a:off x="5224313" y="4817458"/>
                <a:ext cx="207922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0,0.1,0</m:t>
                          </m: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.2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C70076D-B95F-6C47-BA4A-BE013631C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313" y="4817458"/>
                <a:ext cx="2079223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8E4CD61-ABC8-1A4B-AA0C-1FB162D77554}"/>
                  </a:ext>
                </a:extLst>
              </p:cNvPr>
              <p:cNvSpPr txBox="1"/>
              <p:nvPr/>
            </p:nvSpPr>
            <p:spPr>
              <a:xfrm>
                <a:off x="9143171" y="4817458"/>
                <a:ext cx="207922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0,0.1,0</m:t>
                          </m:r>
                        </m:e>
                      </m:d>
                    </m:oMath>
                  </m:oMathPara>
                </a14:m>
                <a:endParaRPr kumimoji="1" lang="en-US" altLang="ja-JP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ja-JP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altLang="ja-JP" sz="24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E8E4CD61-ABC8-1A4B-AA0C-1FB162D77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171" y="4817458"/>
                <a:ext cx="207922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63845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3264</TotalTime>
  <Words>144</Words>
  <Application>Microsoft Macintosh PowerPoint</Application>
  <PresentationFormat>ワイド画面</PresentationFormat>
  <Paragraphs>35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Yu Gothic</vt:lpstr>
      <vt:lpstr>Yu Gothic Light</vt:lpstr>
      <vt:lpstr>Arial</vt:lpstr>
      <vt:lpstr>Cambria Math</vt:lpstr>
      <vt:lpstr>ホワイト</vt:lpstr>
      <vt:lpstr>Computational Physics</vt:lpstr>
      <vt:lpstr>PowerPoint プレゼンテーション</vt:lpstr>
      <vt:lpstr>Cyclotron motion (2D) of electron and proton</vt:lpstr>
      <vt:lpstr>Cyclotron motion (2D) of electron and proton</vt:lpstr>
      <vt:lpstr>Cyclotron motion (3D) of electron</vt:lpstr>
      <vt:lpstr>Linear acceleration by E-field</vt:lpstr>
      <vt:lpstr>ExB drift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計算物理学</dc:title>
  <dc:creator>Shohei Goda</dc:creator>
  <cp:lastModifiedBy>Shohei Goda</cp:lastModifiedBy>
  <cp:revision>54</cp:revision>
  <cp:lastPrinted>2017-12-17T07:47:08Z</cp:lastPrinted>
  <dcterms:created xsi:type="dcterms:W3CDTF">2017-10-15T01:22:46Z</dcterms:created>
  <dcterms:modified xsi:type="dcterms:W3CDTF">2018-02-03T05:02:05Z</dcterms:modified>
</cp:coreProperties>
</file>